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3393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2338" cy="66151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4612" cy="66151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5837" cy="12620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741363" y="1963738"/>
            <a:ext cx="4308475" cy="49339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02238" y="1963738"/>
            <a:ext cx="4308475" cy="4933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583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titeltekstens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9350" cy="493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dispositionstekstens format</a:t>
            </a:r>
          </a:p>
          <a:p>
            <a:pPr lvl="1"/>
            <a:r>
              <a:rPr lang="en-GB" smtClean="0"/>
              <a:t>Andet dispositionsniveau</a:t>
            </a:r>
          </a:p>
          <a:p>
            <a:pPr lvl="2"/>
            <a:r>
              <a:rPr lang="en-GB" smtClean="0"/>
              <a:t>Tredje dispositionsniveau</a:t>
            </a:r>
          </a:p>
          <a:p>
            <a:pPr lvl="3"/>
            <a:r>
              <a:rPr lang="en-GB" smtClean="0"/>
              <a:t>Fjerde dispositionsniveau</a:t>
            </a:r>
          </a:p>
          <a:p>
            <a:pPr lvl="4"/>
            <a:r>
              <a:rPr lang="en-GB" smtClean="0"/>
              <a:t>Femte dispositionsniveau</a:t>
            </a:r>
          </a:p>
          <a:p>
            <a:pPr lvl="4"/>
            <a:r>
              <a:rPr lang="en-GB" smtClean="0"/>
              <a:t>Sjette dispositionsniveau</a:t>
            </a:r>
          </a:p>
          <a:p>
            <a:pPr lvl="4"/>
            <a:r>
              <a:rPr lang="en-GB" smtClean="0"/>
              <a:t>Syvende dispositionsniveau</a:t>
            </a:r>
          </a:p>
          <a:p>
            <a:pPr lvl="4"/>
            <a:r>
              <a:rPr lang="en-GB" smtClean="0"/>
              <a:t>Ottende dispositionsniveau</a:t>
            </a:r>
          </a:p>
          <a:p>
            <a:pPr lvl="4"/>
            <a:r>
              <a:rPr lang="en-GB" smtClean="0"/>
              <a:t>Niende dispositionsniveau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23900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2pPr>
      <a:lvl3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3pPr>
      <a:lvl4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4pPr>
      <a:lvl5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5pPr>
      <a:lvl6pPr marL="4572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6pPr>
      <a:lvl7pPr marL="9144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7pPr>
      <a:lvl8pPr marL="1371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8pPr>
      <a:lvl9pPr marL="18288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430213" indent="-32385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862013" indent="-28575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800">
          <a:solidFill>
            <a:srgbClr val="E6E6E6"/>
          </a:solidFill>
          <a:latin typeface="+mn-lt"/>
          <a:cs typeface="+mn-cs"/>
        </a:defRPr>
      </a:lvl2pPr>
      <a:lvl3pPr marL="12938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400">
          <a:solidFill>
            <a:srgbClr val="E6E6E6"/>
          </a:solidFill>
          <a:latin typeface="+mn-lt"/>
          <a:cs typeface="+mn-cs"/>
        </a:defRPr>
      </a:lvl3pPr>
      <a:lvl4pPr marL="1725613" indent="-214313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000">
          <a:solidFill>
            <a:srgbClr val="E6E6E6"/>
          </a:solidFill>
          <a:latin typeface="+mn-lt"/>
          <a:cs typeface="+mn-cs"/>
        </a:defRPr>
      </a:lvl4pPr>
      <a:lvl5pPr marL="21574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000">
          <a:solidFill>
            <a:srgbClr val="E6E6E6"/>
          </a:solidFill>
          <a:latin typeface="+mn-lt"/>
          <a:cs typeface="+mn-cs"/>
        </a:defRPr>
      </a:lvl5pPr>
      <a:lvl6pPr marL="26146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000">
          <a:solidFill>
            <a:srgbClr val="E6E6E6"/>
          </a:solidFill>
          <a:latin typeface="+mn-lt"/>
          <a:cs typeface="+mn-cs"/>
        </a:defRPr>
      </a:lvl6pPr>
      <a:lvl7pPr marL="30718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000">
          <a:solidFill>
            <a:srgbClr val="E6E6E6"/>
          </a:solidFill>
          <a:latin typeface="+mn-lt"/>
          <a:cs typeface="+mn-cs"/>
        </a:defRPr>
      </a:lvl7pPr>
      <a:lvl8pPr marL="35290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000">
          <a:solidFill>
            <a:srgbClr val="E6E6E6"/>
          </a:solidFill>
          <a:latin typeface="+mn-lt"/>
          <a:cs typeface="+mn-cs"/>
        </a:defRPr>
      </a:lvl8pPr>
      <a:lvl9pPr marL="3986213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StarSymbol" charset="0"/>
        <a:buChar char="●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7"/>
            <a:ext cx="4845050" cy="2806922"/>
          </a:xfrm>
          <a:ln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Diese Bilder habe ich von einer Schule in Deutschland bekommen. Ich hoffe, ich kann damit vielleicht jemanden zur Nachahmung inspirieren.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73225"/>
            <a:ext cx="46990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467820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Es geht rasch vorwärts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00225"/>
            <a:ext cx="4500563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So langsam nimmt er Gestalt an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Nun braucht es nur noch eine letzte Lage Stroh und Lehm rundherum 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Man beachte das runde Holzstück im Dach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Wenn man es entfernt, entsteht die Rauchöffnung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79613"/>
            <a:ext cx="4587875" cy="367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2106613"/>
            <a:ext cx="4281488" cy="321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7"/>
            <a:ext cx="4281488" cy="4210383"/>
          </a:xfrm>
          <a:ln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Das Stroh wird in die Wände eingebettet, 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Später verbrennt es ganz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Deswegen nicht zu viel davon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Hohlräume die so entstehen, dienen der Isolierung </a:t>
            </a:r>
            <a:endParaRPr lang="en-GB" dirty="0"/>
          </a:p>
        </p:txBody>
      </p:sp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4210383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Ein kleines Unglück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Einige Schüler wollten den Ofen mit einem klenen Feuer trocknen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Deswegen platzte vorne ein wenig ab.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Wichtig ist, den Ofen auch innen mit Lehm zu verputzen!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263775"/>
            <a:ext cx="4679950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2806922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Es wurde Abend bis man zufrieden war mit dem Ofen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Nun hieß es, eine Woche warten, bis er durchgetrocknet war</a:t>
            </a:r>
            <a:endParaRPr lang="en-GB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087563"/>
            <a:ext cx="4767263" cy="385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lipArt" idx="1"/>
          </p:nvPr>
        </p:nvSpPr>
        <p:spPr>
          <a:xfrm>
            <a:off x="741363" y="1963738"/>
            <a:ext cx="4281487" cy="4937125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Schüler waren sehr stolz auf ihren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Ofen hat das Heizen schadlos überstanden, nachdem er von außen noch verputzt worden war.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Zum Abschluß haben sie ihn noch mit einem Dach versehen, um ihn vor Regen zu schützen</a:t>
            </a:r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979613"/>
            <a:ext cx="4500563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2806922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Bäckerei wurde aufgebaut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Auf der dicken Holzbohle wurde der Teig geknetet und zu Fladenbroten geformt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60588"/>
            <a:ext cx="4789488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2806922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Dieser Job kann einen wirklich fesseln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junge Mann war nciht mehr von der Bäckerei weg zu bekommen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673225"/>
            <a:ext cx="46101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Ofen ist gut vorgeheizt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Glut wird  zur Seite geschoben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kleine Fladenbrote kann man direkt auf dem Lehmboden backen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Wenn man große Brote backen will, braucht man eine Tür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33588"/>
            <a:ext cx="4319588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/>
              <a:t>L</a:t>
            </a:r>
            <a:r>
              <a:rPr lang="en-GB" sz="5400" b="0" dirty="0" smtClean="0"/>
              <a:t>ehmbackofen</a:t>
            </a:r>
            <a:endParaRPr lang="en-GB" sz="5400" b="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1403461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Durch die Öffnung verliert der Ofen viel Wärme</a:t>
            </a:r>
            <a:endParaRPr lang="en-GB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73225"/>
            <a:ext cx="46990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4210383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Man sollte sich eine Menge große Steine besorgen.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Sorge für ein ausreichend großes Arbeitsteam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Eltern sind eine prima Unterstützung für dieses Projekt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673225"/>
            <a:ext cx="4319588" cy="390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4210383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Ein </a:t>
            </a:r>
            <a:r>
              <a:rPr lang="en-GB" smtClean="0"/>
              <a:t>guter Tag </a:t>
            </a:r>
            <a:r>
              <a:rPr lang="en-GB" dirty="0" smtClean="0"/>
              <a:t>geht zu Ende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Mehr Informationen unter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kontakt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ole.flemming.nielsen@skolekom.dk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Danke an Rita </a:t>
            </a:r>
            <a:r>
              <a:rPr lang="en-GB" dirty="0"/>
              <a:t>Mahlberg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033588"/>
            <a:ext cx="4860925" cy="408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lipArt" idx="1"/>
          </p:nvPr>
        </p:nvSpPr>
        <p:spPr>
          <a:xfrm>
            <a:off x="741363" y="1963738"/>
            <a:ext cx="4281487" cy="4937125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235575" y="1963738"/>
            <a:ext cx="4281488" cy="3742563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Bevor man mit der Arbeit beginnt, sollte man mit den Kindern über Hebetechniken reden.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Boden muss von Pflanzen befreit und eingeebnet werden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979613"/>
            <a:ext cx="4319588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Lehm und Sand werden im Verhältnis 1:4 gemischt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Am Besten mischt man Sägespäne oder kleingeschnittenes Stroh(vorher in Wasser einweichen)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Konstens sollte ungefähr wie dicker Milchreis sein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800225"/>
            <a:ext cx="36004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1871282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Hier kann man alle vorbereiteten Materialien sehen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52613"/>
            <a:ext cx="4429125" cy="390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Lehm lässt sich leicht glätten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 Er ist auch frostfest, wenn er getrocknet ist.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Es sollten keine Lufteinschlüsse vorhanden sein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Schäden kann man im Frühjahr einfach mit einer kleinen Portion Lehm reparieren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979613"/>
            <a:ext cx="37274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5146024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Steine sind gut befestigt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Es braucht einige Zeit, ein stabiles Fundament zu bauen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Der Lehm füllt die Fugen gut aus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Die Steine sollen das Gewicht des Ofens tra-gen können sonst ver-schieben sie sich.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852613"/>
            <a:ext cx="4319588" cy="390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1871282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Das Fundament sollte eine gute Arbeitshöhe für den Bäcker haben</a:t>
            </a:r>
            <a:endParaRPr lang="en-GB" dirty="0"/>
          </a:p>
          <a:p>
            <a:pPr>
              <a:lnSpc>
                <a:spcPct val="95000"/>
              </a:lnSpc>
              <a:buFont typeface="Star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619250"/>
            <a:ext cx="467995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77284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0" dirty="0" smtClean="0"/>
              <a:t>Lehmbackofen</a:t>
            </a:r>
            <a:endParaRPr lang="en-GB" sz="5400" b="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3274743"/>
          </a:xfrm>
          <a:ln/>
        </p:spPr>
        <p:txBody>
          <a:bodyPr>
            <a:spAutoFit/>
          </a:bodyPr>
          <a:lstStyle/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Weidenäste bilden das Skelett des Ofens</a:t>
            </a:r>
            <a:endParaRPr lang="en-GB" dirty="0"/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Schneiden sie genug davon 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Sie werden überrascht sien, wie viele man braucht</a:t>
            </a:r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800225"/>
            <a:ext cx="4433888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Brugerdefineret</PresentationFormat>
  <Paragraphs>74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Standarddesign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  <vt:lpstr>Lehmbackofen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Bageovn</dc:title>
  <dc:creator>Rita</dc:creator>
  <cp:lastModifiedBy>Oleflemming</cp:lastModifiedBy>
  <cp:revision>30</cp:revision>
  <dcterms:modified xsi:type="dcterms:W3CDTF">2015-03-04T17:03:05Z</dcterms:modified>
</cp:coreProperties>
</file>